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0" r:id="rId3"/>
    <p:sldId id="261" r:id="rId4"/>
    <p:sldId id="270" r:id="rId5"/>
    <p:sldId id="271" r:id="rId6"/>
    <p:sldId id="269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733"/>
    <p:restoredTop sz="94661"/>
  </p:normalViewPr>
  <p:slideViewPr>
    <p:cSldViewPr snapToGrid="0" snapToObjects="1">
      <p:cViewPr varScale="1">
        <p:scale>
          <a:sx n="83" d="100"/>
          <a:sy n="83" d="100"/>
        </p:scale>
        <p:origin x="232" y="14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975728-66C9-074A-8ED2-48E2E51A83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6074EC-0CBD-7C45-AD73-B693448ED5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324D44-7567-324E-B7D5-F45399F91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1E4EF-1A07-8740-80B6-D041CCD5E262}" type="datetimeFigureOut">
              <a:rPr lang="en-US" smtClean="0"/>
              <a:t>4/9/18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26CADB-E560-F740-AE72-69DC7EDC5C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E1C6FF-1414-114B-8AD3-06191871F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AB225-1233-DC44-9389-D83495FF2F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3980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7622FF-920F-EE47-87DA-2BC235C9D2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7B0A658-53D1-0842-897F-CEF6A7A5E9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EF3F12-FAB1-3E4D-8E31-90C543DF65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1E4EF-1A07-8740-80B6-D041CCD5E262}" type="datetimeFigureOut">
              <a:rPr lang="en-US" smtClean="0"/>
              <a:t>4/9/18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808293-A991-5F40-A5DE-B9D7B77BC2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3FD4E1-F013-9944-AFF4-3DDF7D8961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AB225-1233-DC44-9389-D83495FF2F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28749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4FEEF12-1AFF-054D-B14D-273E1429929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772FC44-9328-334B-9415-2F5328B2A0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5B6A9A-9B7E-414D-ABF8-9DF058F60E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1E4EF-1A07-8740-80B6-D041CCD5E262}" type="datetimeFigureOut">
              <a:rPr lang="en-US" smtClean="0"/>
              <a:t>4/9/18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86E217-567B-AF48-AB3D-5E27F48AC1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17BA96-C7CD-4841-9C28-B7C7B43A3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AB225-1233-DC44-9389-D83495FF2F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09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E622A-BF18-DF4C-BFAC-EF0CF47DF6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AF72E0-00D7-9541-BE8D-57B4445F9E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D740A3-EBB7-694D-AF1E-C7B3A45DE9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1E4EF-1A07-8740-80B6-D041CCD5E262}" type="datetimeFigureOut">
              <a:rPr lang="en-US" smtClean="0"/>
              <a:t>4/9/18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D0F659-B6E5-0749-98B5-6DC5F8B74D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B52411-5AE6-9443-A4DE-ACA9F4E68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AB225-1233-DC44-9389-D83495FF2F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9277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7AE7E-98AE-FC49-8623-C662EC459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C7E7B0-6760-9F46-A15B-8F513BB8F3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84BD24-B1BF-9140-A66D-88C7151385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1E4EF-1A07-8740-80B6-D041CCD5E262}" type="datetimeFigureOut">
              <a:rPr lang="en-US" smtClean="0"/>
              <a:t>4/9/18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8769D4-D00E-664C-9A79-D5561D902D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D6BADE-D380-6941-A184-AC1F3AB36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AB225-1233-DC44-9389-D83495FF2F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1047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BE33E-303C-BD41-88AF-4D1CFDFDB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197A14-DC6C-C04C-A298-EE6C7DA1EBA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226D29-66B8-544F-ABA7-2D593ED146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761CE4-FFE6-1640-AC87-5AE4D39F23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1E4EF-1A07-8740-80B6-D041CCD5E262}" type="datetimeFigureOut">
              <a:rPr lang="en-US" smtClean="0"/>
              <a:t>4/9/18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D73974-B86A-2444-986E-13E49084F9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89D689-763C-9643-AE3D-C4C7C1C7F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AB225-1233-DC44-9389-D83495FF2F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2310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8C68D9-AD7A-B040-80F0-C82725AEE9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D3C496-6828-5E4B-B058-FC1CDA8F69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7C5A95-2B77-3F4E-8862-D4F72304E9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27738B7-8CF9-494D-BDA7-E3BA3634B1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E54C538-5C1C-7D4B-A415-7A7F462FBC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F83A733-F70D-1141-A1A9-A94BE08F50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1E4EF-1A07-8740-80B6-D041CCD5E262}" type="datetimeFigureOut">
              <a:rPr lang="en-US" smtClean="0"/>
              <a:t>4/9/18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2A7180F-767D-9643-802F-5C159C3E30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10BC9B9-1C4B-BD43-B5E7-8292A4BEF0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AB225-1233-DC44-9389-D83495FF2F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5483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C13077-DFD5-9D4D-82E9-205082D35B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D5CA6F-8A9D-BB4B-B5E0-418AC5517A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1E4EF-1A07-8740-80B6-D041CCD5E262}" type="datetimeFigureOut">
              <a:rPr lang="en-US" smtClean="0"/>
              <a:t>4/9/18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CB6C05-547B-B449-AE17-57575AB6DC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21C8A8-73D5-D84D-A491-3CB43A96AC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AB225-1233-DC44-9389-D83495FF2F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059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734EFD-F9CE-0346-9815-B1DDAF6AB1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1E4EF-1A07-8740-80B6-D041CCD5E262}" type="datetimeFigureOut">
              <a:rPr lang="en-US" smtClean="0"/>
              <a:t>4/9/18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776B7EC-1D90-174B-AFB2-1E8CF2072E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9B2BE-7CD6-314A-960E-B26CF4F68E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AB225-1233-DC44-9389-D83495FF2F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6414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CA01F4-7294-144E-96F8-650DF2121F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76038E-D54A-1F41-988A-5D006CFF21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D3592F-5930-5243-9160-D49AE2FA09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1BC167-B3F7-2043-82AD-35A2DCA90C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1E4EF-1A07-8740-80B6-D041CCD5E262}" type="datetimeFigureOut">
              <a:rPr lang="en-US" smtClean="0"/>
              <a:t>4/9/18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870D00-D98D-D64A-BDCD-C48996370D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28ECD9-00FC-824E-A5F3-6CDED8A07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AB225-1233-DC44-9389-D83495FF2F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2089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AB4A2A-01BF-EA47-9A55-44F6239B00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E1647C6-D07C-E14B-A003-EA96B900DF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3443F0-6B78-364C-B4CD-10D98F501A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4F9E18-866E-144C-96AD-2C33C9E56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1E4EF-1A07-8740-80B6-D041CCD5E262}" type="datetimeFigureOut">
              <a:rPr lang="en-US" smtClean="0"/>
              <a:t>4/9/18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A0FE9F-021B-2947-B5EE-A8EDAAD2E5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25B922-0E7C-644A-92AE-D54F6F1555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AB225-1233-DC44-9389-D83495FF2F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2263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617095E-7455-6548-B718-9D1CEE11F7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4C3F81-B7D9-CF4A-B676-5309F43661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B21136-F426-3B40-A761-EBA2D6A5C00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C1E4EF-1A07-8740-80B6-D041CCD5E262}" type="datetimeFigureOut">
              <a:rPr lang="en-US" smtClean="0"/>
              <a:t>4/9/18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F02179-2052-A44A-8151-F28F0CC645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2ACE38-01D1-9443-87F4-2F9168A07C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2AB225-1233-DC44-9389-D83495FF2F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1697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2209800" y="1270111"/>
            <a:ext cx="7772400" cy="2330340"/>
          </a:xfrm>
        </p:spPr>
        <p:txBody>
          <a:bodyPr>
            <a:normAutofit/>
          </a:bodyPr>
          <a:lstStyle/>
          <a:p>
            <a:r>
              <a:rPr lang="en-US" sz="3600" dirty="0"/>
              <a:t>DevOps &amp; Cloud Infrastructure</a:t>
            </a:r>
            <a:br>
              <a:rPr lang="en-US" sz="3600" dirty="0"/>
            </a:br>
            <a:r>
              <a:rPr lang="en-US" sz="3600" dirty="0"/>
              <a:t>SEIS 665</a:t>
            </a:r>
            <a:br>
              <a:rPr lang="en-US" sz="3600" dirty="0"/>
            </a:br>
            <a:r>
              <a:rPr lang="en-US" sz="3600" dirty="0"/>
              <a:t>Week 11: Deployment Pipelines</a:t>
            </a:r>
            <a:br>
              <a:rPr lang="en-US" sz="3600" dirty="0"/>
            </a:br>
            <a:r>
              <a:rPr lang="en-US" sz="3600" dirty="0"/>
              <a:t>Review</a:t>
            </a:r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2895600" y="3886200"/>
            <a:ext cx="6400800" cy="1752600"/>
          </a:xfrm>
        </p:spPr>
        <p:txBody>
          <a:bodyPr>
            <a:normAutofit fontScale="85000" lnSpcReduction="20000"/>
          </a:bodyPr>
          <a:lstStyle/>
          <a:p>
            <a:pPr algn="l"/>
            <a:r>
              <a:rPr lang="en-US" dirty="0"/>
              <a:t>Jason Baker</a:t>
            </a:r>
          </a:p>
          <a:p>
            <a:pPr algn="l"/>
            <a:r>
              <a:rPr lang="en-US" dirty="0"/>
              <a:t>Adjunct Instructor</a:t>
            </a:r>
          </a:p>
          <a:p>
            <a:pPr algn="l"/>
            <a:r>
              <a:rPr lang="en-US" dirty="0"/>
              <a:t>Graduate Programs in Software</a:t>
            </a:r>
          </a:p>
          <a:p>
            <a:pPr algn="l"/>
            <a:r>
              <a:rPr lang="en-US" dirty="0"/>
              <a:t>University of St. Thomas</a:t>
            </a:r>
          </a:p>
          <a:p>
            <a:pPr algn="l"/>
            <a:r>
              <a:rPr lang="en-US" dirty="0"/>
              <a:t>St. Paul, MN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0437" y="3668445"/>
            <a:ext cx="3829193" cy="2188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9900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  <a:p>
            <a:r>
              <a:rPr lang="en-US" dirty="0"/>
              <a:t>Assignment 9 solution</a:t>
            </a:r>
          </a:p>
          <a:p>
            <a:r>
              <a:rPr lang="en-US" dirty="0"/>
              <a:t>Lecture review</a:t>
            </a:r>
          </a:p>
          <a:p>
            <a:r>
              <a:rPr lang="en-US" dirty="0"/>
              <a:t>Classroom project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C9DF3E-028F-DC4E-91A3-FD12894FEC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2202" y="1718510"/>
            <a:ext cx="1585291" cy="647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5154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9C4F5-37BB-544F-875F-E71CCBC77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Review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34BD81-0456-EE4A-8044-57DBD9B859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Deployment pipeline</a:t>
            </a:r>
          </a:p>
          <a:p>
            <a:pPr lvl="1"/>
            <a:r>
              <a:rPr lang="en-US" dirty="0"/>
              <a:t>Automated way to build, test, and release software</a:t>
            </a:r>
          </a:p>
          <a:p>
            <a:pPr lvl="1"/>
            <a:r>
              <a:rPr lang="en-US" dirty="0"/>
              <a:t>Partitioned into multiple stages</a:t>
            </a:r>
          </a:p>
          <a:p>
            <a:endParaRPr lang="en-US" dirty="0"/>
          </a:p>
          <a:p>
            <a:r>
              <a:rPr lang="en-US" dirty="0"/>
              <a:t>Pipeline benefits:</a:t>
            </a:r>
          </a:p>
          <a:p>
            <a:pPr lvl="1"/>
            <a:r>
              <a:rPr lang="en-US" dirty="0"/>
              <a:t>Software releases become automatic.</a:t>
            </a:r>
          </a:p>
          <a:p>
            <a:pPr lvl="1"/>
            <a:r>
              <a:rPr lang="en-US" dirty="0"/>
              <a:t>Every software change is tested the same way.</a:t>
            </a:r>
          </a:p>
          <a:p>
            <a:pPr lvl="1"/>
            <a:r>
              <a:rPr lang="en-US" dirty="0"/>
              <a:t>Improved software change traceability. </a:t>
            </a:r>
          </a:p>
        </p:txBody>
      </p:sp>
    </p:spTree>
    <p:extLst>
      <p:ext uri="{BB962C8B-B14F-4D97-AF65-F5344CB8AC3E}">
        <p14:creationId xmlns:p14="http://schemas.microsoft.com/office/powerpoint/2010/main" val="41233889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9C4F5-37BB-544F-875F-E71CCBC77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Review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34BD81-0456-EE4A-8044-57DBD9B859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Local development stage</a:t>
            </a:r>
          </a:p>
          <a:p>
            <a:pPr lvl="1"/>
            <a:r>
              <a:rPr lang="en-US" dirty="0"/>
              <a:t>Developers code and test software on their local workstation.</a:t>
            </a:r>
          </a:p>
          <a:p>
            <a:pPr lvl="1"/>
            <a:r>
              <a:rPr lang="en-US" dirty="0" err="1"/>
              <a:t>Linting</a:t>
            </a:r>
            <a:r>
              <a:rPr lang="en-US" dirty="0"/>
              <a:t>: static code analysis</a:t>
            </a:r>
          </a:p>
          <a:p>
            <a:pPr lvl="1"/>
            <a:r>
              <a:rPr lang="en-US" dirty="0"/>
              <a:t>Unit testing: functional-level tests</a:t>
            </a:r>
          </a:p>
          <a:p>
            <a:endParaRPr lang="en-US" dirty="0"/>
          </a:p>
          <a:p>
            <a:r>
              <a:rPr lang="en-US" dirty="0"/>
              <a:t>Build stage</a:t>
            </a:r>
          </a:p>
          <a:p>
            <a:pPr lvl="1"/>
            <a:r>
              <a:rPr lang="en-US" dirty="0"/>
              <a:t>Triggered when developer commits code into </a:t>
            </a:r>
            <a:r>
              <a:rPr lang="en-US" dirty="0" err="1"/>
              <a:t>git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Linting</a:t>
            </a:r>
            <a:r>
              <a:rPr lang="en-US" dirty="0"/>
              <a:t>, Unit testing, Building</a:t>
            </a:r>
          </a:p>
          <a:p>
            <a:pPr lvl="1"/>
            <a:r>
              <a:rPr lang="en-US" dirty="0"/>
              <a:t>Code packaged and stored in artifact repository</a:t>
            </a:r>
          </a:p>
        </p:txBody>
      </p:sp>
    </p:spTree>
    <p:extLst>
      <p:ext uri="{BB962C8B-B14F-4D97-AF65-F5344CB8AC3E}">
        <p14:creationId xmlns:p14="http://schemas.microsoft.com/office/powerpoint/2010/main" val="25564529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9C4F5-37BB-544F-875F-E71CCBC77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Review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34BD81-0456-EE4A-8044-57DBD9B859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Testing stage</a:t>
            </a:r>
          </a:p>
          <a:p>
            <a:pPr lvl="1"/>
            <a:r>
              <a:rPr lang="en-US" dirty="0"/>
              <a:t>Automated tests, Non-functional tests, Performance testing, Manual tests</a:t>
            </a:r>
          </a:p>
          <a:p>
            <a:endParaRPr lang="en-US" dirty="0"/>
          </a:p>
          <a:p>
            <a:r>
              <a:rPr lang="en-US" dirty="0"/>
              <a:t>Production release/ deployment</a:t>
            </a:r>
          </a:p>
          <a:p>
            <a:pPr lvl="1"/>
            <a:r>
              <a:rPr lang="en-US" dirty="0"/>
              <a:t>Code artifact is deployed to production systems.</a:t>
            </a:r>
          </a:p>
          <a:p>
            <a:pPr lvl="1"/>
            <a:r>
              <a:rPr lang="en-US" dirty="0"/>
              <a:t>Automated smoke tests.</a:t>
            </a:r>
          </a:p>
          <a:p>
            <a:endParaRPr lang="en-US" dirty="0"/>
          </a:p>
          <a:p>
            <a:r>
              <a:rPr lang="en-US" dirty="0"/>
              <a:t>Jenkins: open source Continuous Integration/ Continuous Delivery system</a:t>
            </a:r>
          </a:p>
        </p:txBody>
      </p:sp>
    </p:spTree>
    <p:extLst>
      <p:ext uri="{BB962C8B-B14F-4D97-AF65-F5344CB8AC3E}">
        <p14:creationId xmlns:p14="http://schemas.microsoft.com/office/powerpoint/2010/main" val="29595867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FF194-DC87-3B42-A050-6E8E5B014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Classroom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A699BF-6AED-7348-9DA9-0B24E933E6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Overview: </a:t>
            </a:r>
          </a:p>
          <a:p>
            <a:pPr lvl="1"/>
            <a:r>
              <a:rPr lang="en-US" dirty="0"/>
              <a:t>Create an automated infrastructure pipeline using a </a:t>
            </a:r>
            <a:r>
              <a:rPr lang="en-US" dirty="0" err="1"/>
              <a:t>Jenkinsfile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Show me your work when completed!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85246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564</TotalTime>
  <Words>180</Words>
  <Application>Microsoft Macintosh PowerPoint</Application>
  <PresentationFormat>Widescreen</PresentationFormat>
  <Paragraphs>44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DevOps &amp; Cloud Infrastructure SEIS 665 Week 11: Deployment Pipelines Review</vt:lpstr>
      <vt:lpstr>Agenda</vt:lpstr>
      <vt:lpstr>Lecture Review</vt:lpstr>
      <vt:lpstr>Lecture Review</vt:lpstr>
      <vt:lpstr>Lecture Review</vt:lpstr>
      <vt:lpstr>Classroom Project</vt:lpstr>
    </vt:vector>
  </TitlesOfParts>
  <Company/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Jason Baker</cp:lastModifiedBy>
  <cp:revision>23</cp:revision>
  <dcterms:created xsi:type="dcterms:W3CDTF">2018-03-18T18:36:44Z</dcterms:created>
  <dcterms:modified xsi:type="dcterms:W3CDTF">2018-04-09T21:29:32Z</dcterms:modified>
</cp:coreProperties>
</file>